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Average"/>
      <p:regular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Average-regular.fntdata"/><Relationship Id="rId14" Type="http://schemas.openxmlformats.org/officeDocument/2006/relationships/slide" Target="slides/slide10.xml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3D2D5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Greenhouse Rover Stable Sensor Mast 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Group 10:</a:t>
            </a: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Bryce Dudley, Alex Maytas, Keenan Rowcliffe, &amp; Kathryn Wemple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3D2D5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Next Steps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3D2D5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Problem Statement &amp; Constraints</a:t>
            </a:r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975" y="1152475"/>
            <a:ext cx="3675177" cy="33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Shape 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8075" y="1152475"/>
            <a:ext cx="2652276" cy="33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1012_132039-1.jpg" id="68" name="Shape 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76275" y="1152475"/>
            <a:ext cx="1572000" cy="3322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3D2D5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Plan - Task Timeline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5" y="1366913"/>
            <a:ext cx="9010650" cy="313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3D2D5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0" y="401325"/>
            <a:ext cx="1213200" cy="2513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P</a:t>
            </a:r>
            <a:r>
              <a:rPr lang="en">
                <a:solidFill>
                  <a:srgbClr val="FFFFFF"/>
                </a:solidFill>
              </a:rPr>
              <a:t>roject Plan - Gantt Chart</a:t>
            </a:r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000" y="126225"/>
            <a:ext cx="7652676" cy="489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3D2D5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Mathematical</a:t>
            </a:r>
            <a:r>
              <a:rPr lang="en"/>
              <a:t> Model </a:t>
            </a:r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275" y="1385325"/>
            <a:ext cx="3456875" cy="303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3D2D5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Concept Generation 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3D2D5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Concept Selection - Objectives Weighting </a:t>
            </a:r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77525"/>
            <a:ext cx="5448700" cy="283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6850" y="1377525"/>
            <a:ext cx="1267190" cy="283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3D2D5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Decision</a:t>
            </a:r>
            <a:r>
              <a:rPr lang="en"/>
              <a:t> Matrix - Mast Component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850" y="1152475"/>
            <a:ext cx="8113326" cy="328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3D2D5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Preliminary</a:t>
            </a:r>
            <a:r>
              <a:rPr lang="en"/>
              <a:t> Design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